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handoutMasterIdLst>
    <p:handoutMasterId r:id="rId35"/>
  </p:handoutMasterIdLst>
  <p:sldIdLst>
    <p:sldId id="782" r:id="rId2"/>
    <p:sldId id="783" r:id="rId3"/>
    <p:sldId id="1033" r:id="rId4"/>
    <p:sldId id="1062" r:id="rId5"/>
    <p:sldId id="1080" r:id="rId6"/>
    <p:sldId id="1081" r:id="rId7"/>
    <p:sldId id="1082" r:id="rId8"/>
    <p:sldId id="1083" r:id="rId9"/>
    <p:sldId id="1084" r:id="rId10"/>
    <p:sldId id="1085" r:id="rId11"/>
    <p:sldId id="1086" r:id="rId12"/>
    <p:sldId id="1087" r:id="rId13"/>
    <p:sldId id="1088" r:id="rId14"/>
    <p:sldId id="1038" r:id="rId15"/>
    <p:sldId id="1073" r:id="rId16"/>
    <p:sldId id="1039" r:id="rId17"/>
    <p:sldId id="1074" r:id="rId18"/>
    <p:sldId id="1075" r:id="rId19"/>
    <p:sldId id="983" r:id="rId20"/>
    <p:sldId id="1032" r:id="rId21"/>
    <p:sldId id="1047" r:id="rId22"/>
    <p:sldId id="1089" r:id="rId23"/>
    <p:sldId id="1090" r:id="rId24"/>
    <p:sldId id="1091" r:id="rId25"/>
    <p:sldId id="1092" r:id="rId26"/>
    <p:sldId id="1093" r:id="rId27"/>
    <p:sldId id="1094" r:id="rId28"/>
    <p:sldId id="1076" r:id="rId29"/>
    <p:sldId id="1077" r:id="rId30"/>
    <p:sldId id="1078" r:id="rId31"/>
    <p:sldId id="1079" r:id="rId32"/>
    <p:sldId id="1095" r:id="rId33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9999"/>
    <a:srgbClr val="FF0000"/>
    <a:srgbClr val="FF3399"/>
    <a:srgbClr val="FF9900"/>
    <a:srgbClr val="FFFF00"/>
    <a:srgbClr val="BCE292"/>
    <a:srgbClr val="CCECFF"/>
    <a:srgbClr val="FFFFCC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119" d="100"/>
          <a:sy n="119" d="100"/>
        </p:scale>
        <p:origin x="-216" y="-90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0773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9230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8.jpeg"/><Relationship Id="rId9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9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8.jpeg"/><Relationship Id="rId9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8.jpe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862956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2021.01.25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46016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오하린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/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덧셈을 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suh_0201_03_0004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나비는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개와 십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더하면 모두 몇 개인가요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" y="2168860"/>
            <a:ext cx="2890041" cy="206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927" y="2672916"/>
            <a:ext cx="2639261" cy="113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56" y="2596044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 bwMode="auto">
          <a:xfrm>
            <a:off x="3059832" y="4681680"/>
            <a:ext cx="1116124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31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27" y="4617132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82702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9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나비는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수 모형으로 간단히 나타내는 방법에 대하여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이야기해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" y="2168860"/>
            <a:ext cx="2890041" cy="206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20561"/>
            <a:ext cx="2853053" cy="95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 bwMode="auto">
          <a:xfrm>
            <a:off x="719571" y="4617132"/>
            <a:ext cx="5787617" cy="66025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ct val="50000"/>
              </a:spcBef>
            </a:pP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</a:t>
            </a:r>
            <a:r>
              <a:rPr lang="ko-KR" altLang="en-US" sz="1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바꾸어 백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개와 십 모형 </a:t>
            </a:r>
            <a:r>
              <a:rPr lang="en-US" altLang="ko-KR" sz="1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나타낼 수 있습니다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Picture 4" descr="C:\Users\강신아\Desktop\SB캡쳐\이미지 82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43" y="3077987"/>
            <a:ext cx="787247" cy="3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0" y="4653136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73" y="4761148"/>
            <a:ext cx="370447" cy="3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82702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5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나비는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72+43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얼마인가요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" y="2168860"/>
            <a:ext cx="2890041" cy="206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26" y="2599098"/>
            <a:ext cx="2823503" cy="140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56" y="2348880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 bwMode="auto">
          <a:xfrm>
            <a:off x="3059832" y="4681680"/>
            <a:ext cx="1116124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115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27" y="4617132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82702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06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나비는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모형으로 어떻게 알아보았는지 이야기해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" y="2168860"/>
            <a:ext cx="2890041" cy="206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26" y="2599098"/>
            <a:ext cx="2823503" cy="140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 bwMode="auto">
          <a:xfrm>
            <a:off x="251520" y="4568941"/>
            <a:ext cx="6498066" cy="66025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1" algn="ctr">
              <a:spcBef>
                <a:spcPct val="50000"/>
              </a:spcBef>
            </a:pP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십 모형끼리 더한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개는 </a:t>
            </a:r>
            <a:r>
              <a:rPr lang="ko-KR" altLang="en-US" sz="1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십 모형 </a:t>
            </a:r>
            <a:r>
              <a:rPr lang="en-US" altLang="ko-KR" sz="1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개이므로 백 모형 </a:t>
            </a:r>
            <a:r>
              <a:rPr lang="en-US" altLang="ko-KR" sz="1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십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되어 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115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62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6329578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216713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34" y="4624181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90" y="4731628"/>
            <a:ext cx="370447" cy="3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82702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9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 descr="C:\Users\강신아\Desktop\2-1 캡쳐\3단원\4차시\이미지 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" y="1029763"/>
            <a:ext cx="6912260" cy="448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56076" y="1911232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43211" y="18016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8870" y="1551193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005" y="14416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544" y="227076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508" y="219773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3540" y="2708920"/>
            <a:ext cx="3564396" cy="252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10675" y="25993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74" y="2911308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759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3" descr="C:\Users\강신아\Desktop\2-1 캡쳐\3단원\4차시\이미지 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6983705" cy="45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92080" y="1803220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79215" y="16936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2894" y="1414303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0029" y="13047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568" y="213387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3516" y="20608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9524" y="2600908"/>
            <a:ext cx="4272496" cy="252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6659" y="24913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25" y="2803296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759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 descr="C:\Users\강신아\Desktop\2-1 캡쳐\3단원\4차시\이미지 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1" y="1160748"/>
            <a:ext cx="6714947" cy="443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148064" y="2019244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35199" y="190970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7371" y="1630327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4506" y="15207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4045" y="234989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7993" y="22768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5528" y="2816932"/>
            <a:ext cx="4056472" cy="252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95536" y="27418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309" y="3019320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759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 descr="C:\Users\강신아\Desktop\2-1 캡쳐\3단원\4차시\이미지 0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947" y="908720"/>
            <a:ext cx="7009215" cy="453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92080" y="1767216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79215" y="16576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862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36003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536" y="220588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72516" y="21328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6" y="3104964"/>
            <a:ext cx="4284476" cy="2160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5027" y="29938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강신아\Desktop\SB캡쳐\이미지 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334" y="3099441"/>
            <a:ext cx="466899" cy="4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7598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3" descr="C:\Users\강신아\Desktop\2-1 캡쳐\3단원\4차시\이미지 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3" y="927017"/>
            <a:ext cx="6839107" cy="44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96933" y="1774343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84068" y="16648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878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013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7552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1500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9398" y="5002996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666372" y="4929970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553508" y="48204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5" y="3501008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48230" y="3422892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329" y="33498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09" y="4199213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850352" y="4186611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737488" y="40770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94230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 descr="C:\Users\강신아\Desktop\2-1 캡쳐\3단원\4차시\이미지 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100" y="913984"/>
            <a:ext cx="7019368" cy="460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92080" y="1810347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79215" y="17008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009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40856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683" y="219875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77369" y="2125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90884" y="3717032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26981" y="36450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39859" y="3717032"/>
            <a:ext cx="4680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175956" y="36450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52884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873983"/>
              </p:ext>
            </p:extLst>
          </p:nvPr>
        </p:nvGraphicFramePr>
        <p:xfrm>
          <a:off x="179388" y="733255"/>
          <a:ext cx="8821103" cy="3941826"/>
        </p:xfrm>
        <a:graphic>
          <a:graphicData uri="http://schemas.openxmlformats.org/drawingml/2006/table">
            <a:tbl>
              <a:tblPr/>
              <a:tblGrid>
                <a:gridCol w="540184"/>
                <a:gridCol w="4546175"/>
                <a:gridCol w="620721"/>
                <a:gridCol w="1058877"/>
                <a:gridCol w="1587095"/>
                <a:gridCol w="468051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나비 수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72+43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계산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43~44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)+(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익히기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43~44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문장으로 된 문제 해결하기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43~44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suh_0201_03_0004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 descr="C:\Users\강신아\Desktop\2-1 캡쳐\3단원\4차시\이미지 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" y="872716"/>
            <a:ext cx="6857583" cy="44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62456" y="1666331"/>
            <a:ext cx="1440160" cy="50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149591" y="15567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3242" y="130629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29623" y="11967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916" y="2126748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66136" y="205372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3770" y="4871705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600744" y="4798679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87880" y="46891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SB캡쳐\이미지 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" y="2668604"/>
            <a:ext cx="40163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2385" y="2601926"/>
            <a:ext cx="39132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-72516" y="252890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102" y="4250053"/>
            <a:ext cx="458651" cy="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655545" y="4237451"/>
            <a:ext cx="684835" cy="54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542681" y="41279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97232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약물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예 보기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물음으로 바꾸기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 descr="C:\Users\강신아\Desktop\2-1 캡쳐\3단원\4차시\이미지 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160748"/>
            <a:ext cx="6696744" cy="433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4365" y="159244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1500" y="14829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63591" y="1952481"/>
            <a:ext cx="960637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555579" y="18429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41290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 descr="C:\Users\강신아\Desktop\2-1 캡쳐\3단원\4차시\이미지 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" y="908720"/>
            <a:ext cx="6974905" cy="442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41290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365" y="1306291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1500" y="11967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63591" y="1666331"/>
            <a:ext cx="1044116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555579" y="15567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6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 descr="C:\Users\강신아\Desktop\2-1 캡쳐\3단원\4차시\이미지 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44724"/>
            <a:ext cx="6912767" cy="44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3961" y="1378299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1096" y="1268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84068" y="2744569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076056" y="26350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540" y="3134860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36512" y="30618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2854" y="5002996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599828" y="4929970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86964" y="48204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149064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6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3" descr="C:\Users\강신아\Desktop\2-1 캡쳐\3단원\4차시\이미지 0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44724"/>
            <a:ext cx="6948772" cy="448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9965" y="1414303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7100" y="13047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20072" y="2780573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12060" y="26710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544" y="317086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508" y="309783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8858" y="5039000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635832" y="4965974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522968" y="48564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15032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6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 descr="C:\Users\강신아\Desktop\2-1 캡쳐\3단원\4차시\이미지 0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" y="816461"/>
            <a:ext cx="6978419" cy="45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7957" y="1234283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92" y="11247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25536" y="2602435"/>
            <a:ext cx="1440160" cy="39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17524" y="24928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540" y="306285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-36512" y="29898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2854" y="4958474"/>
            <a:ext cx="1000125" cy="69532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5599828" y="4885448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86964" y="47759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81826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6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4" name="Picture 2" descr="C:\Users\강신아\Desktop\2-1 캡쳐\3단원\4차시\이미지 0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052736"/>
            <a:ext cx="6876764" cy="438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0324" y="982628"/>
            <a:ext cx="6805932" cy="454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9864" y="9096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53756" y="3969060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07704" y="38960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50000" y="3961934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103948" y="38889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1278" y="2277890"/>
            <a:ext cx="365130" cy="511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15226" y="22048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2268" y="1628800"/>
            <a:ext cx="3629671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1144" y="14817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063686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십의 자리에서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받아올림이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 있는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두 자리 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)+(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두 자리 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6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8" name="Picture 2" descr="C:\Users\강신아\Desktop\2-1 캡쳐\3단원\4차시\이미지 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933910"/>
            <a:ext cx="6876256" cy="443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411799" y="1603350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6574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08" y="874242"/>
            <a:ext cx="6968704" cy="4524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508" y="7647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65393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66~67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6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 descr="C:\Users\강신아\Desktop\2-1 캡쳐\3단원\4차시\이미지 0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6662294" cy="428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71" y="1867530"/>
            <a:ext cx="244232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163501" y="1117554"/>
            <a:ext cx="6712755" cy="433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7450" y="10445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4471" y="1794504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8419" y="172147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23076" y="1449798"/>
            <a:ext cx="1570059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777025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8777"/>
              </p:ext>
            </p:extLst>
          </p:nvPr>
        </p:nvGraphicFramePr>
        <p:xfrm>
          <a:off x="7018371" y="690525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506" name="Picture 2" descr="C:\Users\강신아\Desktop\2-1 캡쳐\3단원\4차시\이미지 0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3" y="908719"/>
            <a:ext cx="6840251" cy="449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강신아\Desktop\2-1 캡쳐\3단원\4차시\이미지 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26" y="1016732"/>
            <a:ext cx="7028098" cy="454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898538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파일명 아래와 같이 수정 필요함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>
                        <a:defRPr/>
                      </a:pPr>
                      <a:endParaRPr kumimoji="0"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0004_102.html 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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suh_0201_03_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0004_101.html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101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파일은 전개로 이동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64~65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41~42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한 줄 띄어쓰기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484825" y="1457298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204905" y="15293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96019"/>
            <a:ext cx="6984268" cy="4569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7276" y="8864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/>
          <p:nvPr/>
        </p:nvCxnSpPr>
        <p:spPr bwMode="auto">
          <a:xfrm rot="10800000" flipV="1">
            <a:off x="5933772" y="2708920"/>
            <a:ext cx="300758" cy="288032"/>
          </a:xfrm>
          <a:prstGeom prst="bentConnector3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직사각형 14"/>
          <p:cNvSpPr/>
          <p:nvPr/>
        </p:nvSpPr>
        <p:spPr>
          <a:xfrm>
            <a:off x="5781241" y="2600908"/>
            <a:ext cx="720080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365820" y="2492896"/>
            <a:ext cx="222404" cy="21602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0" name="Picture 2" descr="C:\Users\강신아\Desktop\2-1 캡쳐\3단원\4차시\이미지 0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3" y="1124744"/>
            <a:ext cx="6687159" cy="430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601927" y="2559305"/>
            <a:ext cx="1006077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55876" y="24862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059702"/>
              </p:ext>
            </p:extLst>
          </p:nvPr>
        </p:nvGraphicFramePr>
        <p:xfrm>
          <a:off x="7018371" y="690525"/>
          <a:ext cx="2086863" cy="5432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첨부 이미지로 그림 교체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레이아웃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왼쪽에 그림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오른쪽에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답칸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à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위쪽에 그림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아래쪽에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답칸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다음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                 </a:t>
                      </a:r>
                      <a:r>
                        <a:rPr lang="en-US" altLang="ko-KR" sz="10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139</a:t>
                      </a:r>
                      <a:r>
                        <a:rPr lang="ko-KR" altLang="en-US" sz="10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개</a:t>
                      </a:r>
                      <a:endParaRPr lang="en-US" altLang="ko-KR" sz="10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sym typeface="Wingdings" panose="05000000000000000000" pitchFamily="2" charset="2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 descr="C:\Users\강신아\Desktop\tsh50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2636913"/>
            <a:ext cx="1260140" cy="8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10839" y="3190762"/>
            <a:ext cx="4221201" cy="1714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64788" y="31177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886664"/>
              </p:ext>
            </p:extLst>
          </p:nvPr>
        </p:nvGraphicFramePr>
        <p:xfrm>
          <a:off x="482544" y="6167475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 이미지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자와 볼펜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03548" y="3117736"/>
            <a:ext cx="6120680" cy="1931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57497" y="30447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 descr="C:\Users\강신아\Desktop\tsh50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340" y="4589381"/>
            <a:ext cx="1175569" cy="78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 bwMode="auto">
          <a:xfrm>
            <a:off x="7998779" y="5409220"/>
            <a:ext cx="461653" cy="17961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554" name="Picture 2" descr="C:\Users\강신아\Desktop\2-1 캡쳐\3단원\4차시\이미지 0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0" y="944724"/>
            <a:ext cx="6950708" cy="448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578" name="Picture 2" descr="C:\Users\강신아\Desktop\2-1 캡쳐\3단원\4차시\이미지 0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" y="1016732"/>
            <a:ext cx="6883907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025863" y="3322007"/>
            <a:ext cx="532677" cy="366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79812" y="32489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792404"/>
              </p:ext>
            </p:extLst>
          </p:nvPr>
        </p:nvGraphicFramePr>
        <p:xfrm>
          <a:off x="7018371" y="690525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40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C:\Users\강신아\Desktop\2-1 캡쳐\3단원\4차시\이미지 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996"/>
            <a:ext cx="4644008" cy="303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강신아\Desktop\2-1 캡쳐\3단원\4차시\이미지 0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511" y="3573016"/>
            <a:ext cx="4793757" cy="306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538292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suh_0201_03_0004_101.html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5~13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suh_0201_01_0004_101.html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-&gt;suh_0201_01_0004_201.html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나비는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4" y="5409220"/>
            <a:ext cx="6892934" cy="38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이야기를 들어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96" y="1782108"/>
            <a:ext cx="5805092" cy="304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나비는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무엇을 관찰하고 있나요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96" y="1782108"/>
            <a:ext cx="5805092" cy="304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 bwMode="auto">
          <a:xfrm>
            <a:off x="1907704" y="4787246"/>
            <a:ext cx="3514272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나비를 관찰하고 있습니다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79" y="473783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5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나비는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나비를 관찰한 경험을 발표해 볼까요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96" y="1782108"/>
            <a:ext cx="5805092" cy="304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 bwMode="auto">
          <a:xfrm>
            <a:off x="1486705" y="4795900"/>
            <a:ext cx="4093407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나비를 본 적이 있습니다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486705" y="5299956"/>
            <a:ext cx="4093407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식물원에서 나비를 본 적이 있습니다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4" descr="C:\Users\강신아\Desktop\SB캡쳐\이미지 8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7" y="4869160"/>
            <a:ext cx="787247" cy="3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강신아\Desktop\SB캡쳐\이미지 8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353677"/>
            <a:ext cx="787247" cy="3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나비는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나비는 모두 몇 마리인지 식으로 써 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96" y="1782108"/>
            <a:ext cx="5805092" cy="304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 bwMode="auto">
          <a:xfrm>
            <a:off x="368161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72+43=115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1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 bwMode="auto">
          <a:xfrm>
            <a:off x="1701399" y="4933708"/>
            <a:ext cx="1418928" cy="4333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72+43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Picture 3" descr="C:\Users\강신아\Desktop\SB캡쳐\이미지 8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98" y="4869160"/>
            <a:ext cx="311058" cy="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6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suh_0201_03_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0004_201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482544" y="763551"/>
            <a:ext cx="638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나비는 모두 몇 마리인지 알아봅시다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88539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667390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07189" y="11247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5329" y="1117228"/>
            <a:ext cx="382137" cy="2595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33979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7237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05887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123141" y="1117228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41791" y="1113275"/>
            <a:ext cx="382137" cy="259544"/>
          </a:xfrm>
          <a:prstGeom prst="roundRect">
            <a:avLst/>
          </a:prstGeom>
          <a:solidFill>
            <a:srgbClr val="FFC000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45" y="141277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23"/>
          <p:cNvSpPr txBox="1"/>
          <p:nvPr/>
        </p:nvSpPr>
        <p:spPr>
          <a:xfrm>
            <a:off x="333064" y="1412776"/>
            <a:ext cx="653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ea typeface="나눔고딕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모형으로 알아보세요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2" descr="C:\Users\강신아\Desktop\SB캡쳐\이미지 8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5341939"/>
            <a:ext cx="1000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" y="2168860"/>
            <a:ext cx="2890041" cy="206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C:\Users\강신아\Desktop\SB캡쳐\이미지 82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79" y="3824257"/>
            <a:ext cx="314102" cy="3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693695" y="3782932"/>
            <a:ext cx="474670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580830" y="3673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3732859" y="2240868"/>
            <a:ext cx="2965398" cy="1980220"/>
          </a:xfrm>
          <a:prstGeom prst="roundRect">
            <a:avLst/>
          </a:prstGeom>
          <a:noFill/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8" descr="C:\Users\강신아\Desktop\SB캡쳐\이미지 8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11926"/>
            <a:ext cx="331296" cy="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09" y="2732040"/>
            <a:ext cx="2673898" cy="105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6" descr="C:\Users\강신아\Desktop\SB캡쳐\이미지 8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607" y="2528900"/>
            <a:ext cx="283582" cy="2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827023"/>
              </p:ext>
            </p:extLst>
          </p:nvPr>
        </p:nvGraphicFramePr>
        <p:xfrm>
          <a:off x="7018371" y="690525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돋보기버튼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눌렀을때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그림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8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33710</TotalTime>
  <Words>1586</Words>
  <Application>Microsoft Office PowerPoint</Application>
  <PresentationFormat>화면 슬라이드 쇼(4:3)</PresentationFormat>
  <Paragraphs>631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강신아</cp:lastModifiedBy>
  <cp:revision>5548</cp:revision>
  <dcterms:created xsi:type="dcterms:W3CDTF">2008-07-15T12:19:11Z</dcterms:created>
  <dcterms:modified xsi:type="dcterms:W3CDTF">2021-01-25T03:10:01Z</dcterms:modified>
</cp:coreProperties>
</file>